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1114" r:id="rId3"/>
    <p:sldId id="1092" r:id="rId4"/>
    <p:sldId id="1128" r:id="rId5"/>
    <p:sldId id="1130" r:id="rId6"/>
    <p:sldId id="1131" r:id="rId7"/>
    <p:sldId id="1132" r:id="rId8"/>
    <p:sldId id="1129" r:id="rId9"/>
    <p:sldId id="1133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23" autoAdjust="0"/>
    <p:restoredTop sz="82303" autoAdjust="0"/>
  </p:normalViewPr>
  <p:slideViewPr>
    <p:cSldViewPr>
      <p:cViewPr varScale="1">
        <p:scale>
          <a:sx n="157" d="100"/>
          <a:sy n="157" d="100"/>
        </p:scale>
        <p:origin x="360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11/21/21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9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93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05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22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26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8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2:16-23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35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let no one pass judgment on you in questions of food and drink, or with regard to a festival or a new moon or a Sabbath.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are a shadow of the things to come, but the substance belongs to Christ.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no one disqualify you, insisting on asceticism and worship of angels, going on in detail about visions, puffed up without reason by his sensuous mind,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not holding fast to the Head, from whom the whole body, nourished and knit together through its joints and ligaments, grows with a growth that is from God.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14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with Christ you died to the elemental spirits of the world, why, as if you were still alive in the world, do you submit to regulations —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“Do not handle, Do not taste, Do not touch”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(referring to things that all perish as they are used) — according to human precepts and teachings?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have indeed an appearance of wisdom in promoting self-made religion and asceticism and severity to the body, but they are of no value in stopping the indulgence of the flesh.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2348918" y="3000691"/>
            <a:ext cx="58636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Empty Religious Observance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8078" y="2652248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14016" y="3020383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0" y="3898733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-1431" y="4453697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5347129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358339" y="331721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a shadow of what was to come in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87050B-21F8-3340-906F-FD15D4AC877B}"/>
              </a:ext>
            </a:extLst>
          </p:cNvPr>
          <p:cNvSpPr txBox="1"/>
          <p:nvPr/>
        </p:nvSpPr>
        <p:spPr>
          <a:xfrm>
            <a:off x="362101" y="3593568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temptation to follow religious traditions (a list of things to do to demonstrate obedience)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3374" y="892571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B84647-67B3-B94A-962F-FF0D3B9A44BF}"/>
              </a:ext>
            </a:extLst>
          </p:cNvPr>
          <p:cNvSpPr txBox="1"/>
          <p:nvPr/>
        </p:nvSpPr>
        <p:spPr>
          <a:xfrm>
            <a:off x="351305" y="419644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up the appearance that I’m doing good things.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DD63DD-DD43-634E-B9C6-E3523028FF24}"/>
              </a:ext>
            </a:extLst>
          </p:cNvPr>
          <p:cNvSpPr txBox="1"/>
          <p:nvPr/>
        </p:nvSpPr>
        <p:spPr>
          <a:xfrm>
            <a:off x="1403649" y="4463829"/>
            <a:ext cx="774466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avoiding what ‘feels good’ and doing what ‘feels tough’  (and doing it for show)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-1431" y="1936655"/>
            <a:ext cx="7309736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no one disqualify you, insisting on</a:t>
            </a:r>
            <a:r>
              <a:rPr lang="en-AU" dirty="0"/>
              <a:t>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[delighting in]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asceticism….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306369" y="4745183"/>
            <a:ext cx="882955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than you because you’re not denying yourself pleasures as much as I am”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3779912" y="2663443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</p:spTree>
    <p:extLst>
      <p:ext uri="{BB962C8B-B14F-4D97-AF65-F5344CB8AC3E}">
        <p14:creationId xmlns:p14="http://schemas.microsoft.com/office/powerpoint/2010/main" val="7845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-1431" y="1162599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4507" y="1530734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26110" y="1811274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26110" y="2132022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2407115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2345348" y="1543126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-1431" y="644594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467544" y="4996814"/>
            <a:ext cx="8532440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no one disqualify you,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[delighting in]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asceticism and worship of angels, going on in detail about visions, puffed up without reason by his sensuous mind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1429641" y="2132022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because I deny myself pleasures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4311425" y="1232898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E4D00-A6CB-364C-AF1E-D5D815D8157D}"/>
              </a:ext>
            </a:extLst>
          </p:cNvPr>
          <p:cNvSpPr txBox="1"/>
          <p:nvPr/>
        </p:nvSpPr>
        <p:spPr>
          <a:xfrm>
            <a:off x="2203998" y="2428584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persona of being the “spiritually elite”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26A36-4FE4-9E42-B5D8-6B760C4D7C4F}"/>
              </a:ext>
            </a:extLst>
          </p:cNvPr>
          <p:cNvSpPr txBox="1"/>
          <p:nvPr/>
        </p:nvSpPr>
        <p:spPr>
          <a:xfrm>
            <a:off x="4494" y="2708671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false image of having a superior form of Godliness because “I’m more Spiritual”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go on about one’s super-spiritual experiences is “puffed up” &amp; fleshly (unspiritual)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gives a message to other Christians:  “You’re inferior until you’re as spiritual as me”</a:t>
            </a:r>
          </a:p>
        </p:txBody>
      </p:sp>
    </p:spTree>
    <p:extLst>
      <p:ext uri="{BB962C8B-B14F-4D97-AF65-F5344CB8AC3E}">
        <p14:creationId xmlns:p14="http://schemas.microsoft.com/office/powerpoint/2010/main" val="31178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-1431" y="1162599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4507" y="1530734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26110" y="1811274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26110" y="2132022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2407115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2345348" y="1543126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-1431" y="644594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129126" y="4689848"/>
            <a:ext cx="9010386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...going on in detail about visions, puffed up without reason by his sensuous mind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not holding fast to the Head, from whom the whole body, nourished and knit together through its joints and ligaments, grows with a growth that is from God.</a:t>
            </a:r>
            <a:r>
              <a:rPr lang="en-AU" dirty="0"/>
              <a:t> 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1429641" y="2132022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because I deny myself pleasures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4503315" y="1241399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E4D00-A6CB-364C-AF1E-D5D815D8157D}"/>
              </a:ext>
            </a:extLst>
          </p:cNvPr>
          <p:cNvSpPr txBox="1"/>
          <p:nvPr/>
        </p:nvSpPr>
        <p:spPr>
          <a:xfrm>
            <a:off x="2203998" y="2428584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persona of being the “spiritually elite”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26A36-4FE4-9E42-B5D8-6B760C4D7C4F}"/>
              </a:ext>
            </a:extLst>
          </p:cNvPr>
          <p:cNvSpPr txBox="1"/>
          <p:nvPr/>
        </p:nvSpPr>
        <p:spPr>
          <a:xfrm>
            <a:off x="4494" y="2708671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false image of having a superior form of Godliness because “I’m more Spiritual”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go on about one’s super-spiritual experiences is “puffed up” &amp; fleshly (unspiritual)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gives a message to other Christians:  “You’re inferior until you’re as spiritual as me”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“puffed up” spiritually, are disconnected from Christ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0065B6-1D4F-324E-90A4-60D70D092602}"/>
              </a:ext>
            </a:extLst>
          </p:cNvPr>
          <p:cNvSpPr txBox="1"/>
          <p:nvPr/>
        </p:nvSpPr>
        <p:spPr>
          <a:xfrm>
            <a:off x="26111" y="3840499"/>
            <a:ext cx="9113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grow when we (as church) are connected to Christ – Content that Christ is enough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-1431" y="497460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4507" y="865595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26110" y="1146135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26110" y="1466883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1741976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2345348" y="877987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-1431" y="282016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0" y="3734201"/>
            <a:ext cx="9010386" cy="19807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with Christ you died to the elemental spirits of the world, why, as if you were still alive in the world, do you submit to regulations —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“Do not handle, Do not taste, Do not touch”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(referring to things that all perish as they are used) — according to human precepts and teachings?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have indeed an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appearance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wisdom in promoting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self-made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religion and asceticism and severity to the body, but they are of no value in stopping the indulgence of the flesh.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1429641" y="1466883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because I deny myself pleasures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4503315" y="576260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E4D00-A6CB-364C-AF1E-D5D815D8157D}"/>
              </a:ext>
            </a:extLst>
          </p:cNvPr>
          <p:cNvSpPr txBox="1"/>
          <p:nvPr/>
        </p:nvSpPr>
        <p:spPr>
          <a:xfrm>
            <a:off x="2203998" y="1763445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persona of being the “spiritually elite”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26A36-4FE4-9E42-B5D8-6B760C4D7C4F}"/>
              </a:ext>
            </a:extLst>
          </p:cNvPr>
          <p:cNvSpPr txBox="1"/>
          <p:nvPr/>
        </p:nvSpPr>
        <p:spPr>
          <a:xfrm>
            <a:off x="4494" y="2043532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false image of having a superior form of Godliness because “I’m more Spiritual”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0065B6-1D4F-324E-90A4-60D70D092602}"/>
              </a:ext>
            </a:extLst>
          </p:cNvPr>
          <p:cNvSpPr txBox="1"/>
          <p:nvPr/>
        </p:nvSpPr>
        <p:spPr>
          <a:xfrm>
            <a:off x="467544" y="2318625"/>
            <a:ext cx="9113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grow when we (as church) are connected to Christ – Content that Christ is enough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59CEEE-DA58-6F43-B07A-805880BA137C}"/>
              </a:ext>
            </a:extLst>
          </p:cNvPr>
          <p:cNvSpPr txBox="1"/>
          <p:nvPr/>
        </p:nvSpPr>
        <p:spPr>
          <a:xfrm>
            <a:off x="-3744" y="260370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project an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Godliness is worldly and comes from the evil one.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hinders our growth in Christ because it expresses ‘discontentment’– “I need something more”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doesn’t want us to be connected to Christ and Content with Christ</a:t>
            </a:r>
          </a:p>
        </p:txBody>
      </p:sp>
    </p:spTree>
    <p:extLst>
      <p:ext uri="{BB962C8B-B14F-4D97-AF65-F5344CB8AC3E}">
        <p14:creationId xmlns:p14="http://schemas.microsoft.com/office/powerpoint/2010/main" val="96787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-1431" y="497460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4507" y="865595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26110" y="1146135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26110" y="1466883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1741976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2345348" y="877987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-1431" y="282016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1429641" y="1466883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because I deny myself pleasures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4503315" y="576260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E4D00-A6CB-364C-AF1E-D5D815D8157D}"/>
              </a:ext>
            </a:extLst>
          </p:cNvPr>
          <p:cNvSpPr txBox="1"/>
          <p:nvPr/>
        </p:nvSpPr>
        <p:spPr>
          <a:xfrm>
            <a:off x="2203998" y="1763445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persona of being the “spiritually elite”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26A36-4FE4-9E42-B5D8-6B760C4D7C4F}"/>
              </a:ext>
            </a:extLst>
          </p:cNvPr>
          <p:cNvSpPr txBox="1"/>
          <p:nvPr/>
        </p:nvSpPr>
        <p:spPr>
          <a:xfrm>
            <a:off x="4494" y="2043532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false image of having a superior form of Godliness because “I’m more Spiritual”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0065B6-1D4F-324E-90A4-60D70D092602}"/>
              </a:ext>
            </a:extLst>
          </p:cNvPr>
          <p:cNvSpPr txBox="1"/>
          <p:nvPr/>
        </p:nvSpPr>
        <p:spPr>
          <a:xfrm>
            <a:off x="467544" y="2318625"/>
            <a:ext cx="9113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grow when we (as church) are connected to Christ – Content that Christ is enough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59CEEE-DA58-6F43-B07A-805880BA137C}"/>
              </a:ext>
            </a:extLst>
          </p:cNvPr>
          <p:cNvSpPr txBox="1"/>
          <p:nvPr/>
        </p:nvSpPr>
        <p:spPr>
          <a:xfrm>
            <a:off x="-3744" y="2603705"/>
            <a:ext cx="9139505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project an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Godliness is worldly and comes from the evil one.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hinders our growth in Christ because it expresses ‘discontentment’– “I need something more”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doesn’t want us to be connected to Christ and Content with Christ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B31667-F452-5F4A-A992-939099DCDD86}"/>
              </a:ext>
            </a:extLst>
          </p:cNvPr>
          <p:cNvSpPr/>
          <p:nvPr/>
        </p:nvSpPr>
        <p:spPr>
          <a:xfrm>
            <a:off x="83667" y="3480086"/>
            <a:ext cx="9010386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not holding fast to the Head, from whom the whole body, nourished and knit together through its joints and ligaments, grows with a growth that is from God.</a:t>
            </a:r>
            <a:r>
              <a:rPr lang="en-AU" dirty="0"/>
              <a:t> 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7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-1431" y="497460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4507" y="865595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26110" y="1146135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26110" y="1466883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1741976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2345348" y="877987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-1431" y="282016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4494" y="3972242"/>
            <a:ext cx="9010386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Mark 7:(ESV)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….,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“Well did Isaiah prophesy of you hypocrites, as it is written,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 ‘This people honours me with their lips,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but their heart is far from me;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in vain do they worship me,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teaching as doctrines the commandments of men.’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leave the commandment of God and hold to the tradition of men.”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1429641" y="1466883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because I deny myself pleasures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4503315" y="576260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1E4D00-A6CB-364C-AF1E-D5D815D8157D}"/>
              </a:ext>
            </a:extLst>
          </p:cNvPr>
          <p:cNvSpPr txBox="1"/>
          <p:nvPr/>
        </p:nvSpPr>
        <p:spPr>
          <a:xfrm>
            <a:off x="2203998" y="1763445"/>
            <a:ext cx="62832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 persona of being the “spiritually elite”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526A36-4FE4-9E42-B5D8-6B760C4D7C4F}"/>
              </a:ext>
            </a:extLst>
          </p:cNvPr>
          <p:cNvSpPr txBox="1"/>
          <p:nvPr/>
        </p:nvSpPr>
        <p:spPr>
          <a:xfrm>
            <a:off x="4494" y="2043532"/>
            <a:ext cx="91395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false image of having a superior form of Godliness because “I’m more Spiritual”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0065B6-1D4F-324E-90A4-60D70D092602}"/>
              </a:ext>
            </a:extLst>
          </p:cNvPr>
          <p:cNvSpPr txBox="1"/>
          <p:nvPr/>
        </p:nvSpPr>
        <p:spPr>
          <a:xfrm>
            <a:off x="467544" y="2318625"/>
            <a:ext cx="91133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grow when we (as church) are connected to Christ – Content that Christ is enough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59CEEE-DA58-6F43-B07A-805880BA137C}"/>
              </a:ext>
            </a:extLst>
          </p:cNvPr>
          <p:cNvSpPr txBox="1"/>
          <p:nvPr/>
        </p:nvSpPr>
        <p:spPr>
          <a:xfrm>
            <a:off x="-3744" y="2603705"/>
            <a:ext cx="9139505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 to project an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Godliness is worldly and comes from the evil one.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hinders our growth in Christ because it expresses ‘discontentment’– “I need something more”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doesn’t want us to be connected to Christ and Content with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try to achieve growth in Christ (&amp; holiness) by adding to Christ, we will fail.</a:t>
            </a:r>
          </a:p>
        </p:txBody>
      </p:sp>
    </p:spTree>
    <p:extLst>
      <p:ext uri="{BB962C8B-B14F-4D97-AF65-F5344CB8AC3E}">
        <p14:creationId xmlns:p14="http://schemas.microsoft.com/office/powerpoint/2010/main" val="36761486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140591</TotalTime>
  <Words>1664</Words>
  <Application>Microsoft Macintosh PowerPoint</Application>
  <PresentationFormat>On-screen Show (16:10)</PresentationFormat>
  <Paragraphs>133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2328</cp:revision>
  <cp:lastPrinted>2021-11-18T09:46:21Z</cp:lastPrinted>
  <dcterms:created xsi:type="dcterms:W3CDTF">2016-11-04T06:28:01Z</dcterms:created>
  <dcterms:modified xsi:type="dcterms:W3CDTF">2021-11-21T04:05:12Z</dcterms:modified>
</cp:coreProperties>
</file>